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320" r:id="rId2"/>
    <p:sldId id="314" r:id="rId3"/>
    <p:sldId id="321" r:id="rId4"/>
    <p:sldId id="322" r:id="rId5"/>
    <p:sldId id="323" r:id="rId6"/>
    <p:sldId id="325" r:id="rId7"/>
    <p:sldId id="324" r:id="rId8"/>
    <p:sldId id="327" r:id="rId9"/>
    <p:sldId id="326" r:id="rId10"/>
    <p:sldId id="328" r:id="rId11"/>
    <p:sldId id="329" r:id="rId12"/>
    <p:sldId id="331" r:id="rId13"/>
    <p:sldId id="333" r:id="rId14"/>
    <p:sldId id="330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5" autoAdjust="0"/>
    <p:restoredTop sz="94660"/>
  </p:normalViewPr>
  <p:slideViewPr>
    <p:cSldViewPr snapToGrid="0" showGuides="1">
      <p:cViewPr varScale="1">
        <p:scale>
          <a:sx n="47" d="100"/>
          <a:sy n="47" d="100"/>
        </p:scale>
        <p:origin x="57" y="10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FC9CCA-DD22-4DCE-80E4-985A2E3341D1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84B12-5BF9-4A73-BAFF-5AF2A1EEF2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168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OPEN SQL CONSOLE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D5194-66BE-43E4-888A-6D3122D60E4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87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023A7-0512-4A5E-A0A6-2A4B1F6142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5691338-F7A3-4BD9-8A53-C0389986B6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6A6109-AF8B-4BCF-93D6-0D3433D13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E14FB-DCD2-4EBC-A423-B2956FBF09F2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5EC27B-65B8-408D-A089-2482F8AAE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B8FF7F-724C-4B2E-AA66-65E3155AB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EA256-506D-4EDD-A192-03D77E2610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661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F35F1-C1FF-427B-8CC3-253913A66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D271B3-0DFA-4B06-807B-7B429C4B79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7A7C5E-53EE-4B8E-8A16-F970A5AAC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E14FB-DCD2-4EBC-A423-B2956FBF09F2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D5A3AB-1624-4568-A36B-066578AC5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1A17EE-6540-44D7-8F2E-A6C1FA3A4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EA256-506D-4EDD-A192-03D77E2610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899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1C420F-9804-4F39-B23C-08D53CCB53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6DEB84-C837-4F2F-A05B-946F2F9DBD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D88887-F16E-42FD-8E01-B5F7C305A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E14FB-DCD2-4EBC-A423-B2956FBF09F2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024EE5-8659-450E-8D27-7DC333A94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463DF5-8217-4F9F-83C7-C6C19A19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EA256-506D-4EDD-A192-03D77E2610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59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2806A1-2E7B-4220-9F6C-9C633F0C9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9AC5EB-E63C-4A3A-9DCA-0307CBF4D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ABE208-DE09-4478-853A-2D50B439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E14FB-DCD2-4EBC-A423-B2956FBF09F2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B68BD5-6B5C-4C10-8F7D-34897942B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D2407B-1E40-4499-A2B7-0EEC3145C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EA256-506D-4EDD-A192-03D77E2610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188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93FF8E-8A73-420C-A9D5-F37F7D013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5E29D4-FB6B-4E98-B029-9FD6B60B3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E982E6-CFB0-48AA-BEDE-5F48D2379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E14FB-DCD2-4EBC-A423-B2956FBF09F2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04AD2F-590B-4303-9342-A7841F2B8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09571C-3134-4ACD-AA3D-2ED1FA491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EA256-506D-4EDD-A192-03D77E2610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525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797AA6-C2FC-40B2-A8CD-1249E8CCD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88BB94-5D63-49FF-9CA0-A44F8DEB1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2CBC44-474B-4B38-8234-9A7E398D6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C1755D-3F1A-4ABB-BA8F-78E986B87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E14FB-DCD2-4EBC-A423-B2956FBF09F2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BE392-3FE3-4B90-9098-54D862316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5EC54F-3E14-4AF8-B62E-489F724FB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EA256-506D-4EDD-A192-03D77E2610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152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2C0336-4ADB-4C52-B408-DE927B5F0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CCC7F-F639-4DDC-90CE-E12F2CB81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677A1B-D336-453E-ACF0-386A01829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A68439-DE32-4873-865D-B474AA1861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E51B70B-F4E2-4487-8301-46B704791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DAD3E1E-3FB9-46E6-8660-F04851CE3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E14FB-DCD2-4EBC-A423-B2956FBF09F2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852FA34-B30E-416A-BFF8-44DFE67ED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B07C718-2506-464C-BDCE-A3799F28A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EA256-506D-4EDD-A192-03D77E2610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490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141B77-E0DC-4096-AF42-CFCD8F0FB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8BC067-C28D-43DF-92EC-7E8515DEE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E14FB-DCD2-4EBC-A423-B2956FBF09F2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FF3D39-E7F5-4DC3-A9EB-2F014EF59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3C0C7D-B183-4062-B5CF-CE9082DC8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EA256-506D-4EDD-A192-03D77E2610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873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3AB3472-4FEF-4ACC-AD4D-C97BD4C4B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E14FB-DCD2-4EBC-A423-B2956FBF09F2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E3B5D8A-33FE-4928-8704-2D285A099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A1FB18-5DE0-45E7-81F2-CE1E1F12F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EA256-506D-4EDD-A192-03D77E2610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282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2EAA02-7B72-482A-915A-CF3B85DDE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219CEE-24EE-4B6B-875B-F9930EB3E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B3AF79-9903-4154-9268-BA79984B12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1CF662-1AEF-4875-B8E9-660F95F1B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E14FB-DCD2-4EBC-A423-B2956FBF09F2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32FF1B-3238-4246-BAAC-35D353308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F02777-6D5C-4A9F-9A35-55106E58B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EA256-506D-4EDD-A192-03D77E2610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595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280980-B581-4154-8FDD-90358EEFD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886F859-9B1C-4993-AA13-DD00F535F6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7D5409-5AE4-41DC-BF57-98F2820F0A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1C9634-2D4B-49E8-BA1D-9F464C50A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E14FB-DCD2-4EBC-A423-B2956FBF09F2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40F7CF-A703-416A-9859-595932D75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9A1F8A-008B-471B-8A27-5D1BE14B0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EA256-506D-4EDD-A192-03D77E2610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998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49FCF7-81C4-4465-9278-98E1C74F4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5EFC04-1DE6-48B4-8AB0-0501600D9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7B2CBA-1E45-4E56-8F19-C9C5E35579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8E14FB-DCD2-4EBC-A423-B2956FBF09F2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232CBA-1D42-483B-82A6-C9F5928160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79E8CA-6218-4221-A460-2CA6ACDD98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1EA256-506D-4EDD-A192-03D77E2610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782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D949D45-1F97-46F9-AF5D-203B87EDD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904"/>
            <a:ext cx="12192000" cy="653619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4CA4B82-A57E-41C0-B01A-0E2ACDB6CBE2}"/>
              </a:ext>
            </a:extLst>
          </p:cNvPr>
          <p:cNvSpPr/>
          <p:nvPr/>
        </p:nvSpPr>
        <p:spPr>
          <a:xfrm>
            <a:off x="508000" y="1798320"/>
            <a:ext cx="1584960" cy="2032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070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컴퓨터이(가) 표시된 사진&#10;&#10;자동 생성된 설명">
            <a:extLst>
              <a:ext uri="{FF2B5EF4-FFF2-40B4-BE49-F238E27FC236}">
                <a16:creationId xmlns:a16="http://schemas.microsoft.com/office/drawing/2014/main" id="{75CBE432-6D0A-48AE-AC92-B5E65755A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92"/>
            <a:ext cx="12192000" cy="654381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9F7D639-791A-4B33-B051-1878A1A7AB54}"/>
              </a:ext>
            </a:extLst>
          </p:cNvPr>
          <p:cNvSpPr/>
          <p:nvPr/>
        </p:nvSpPr>
        <p:spPr>
          <a:xfrm>
            <a:off x="2727960" y="2306320"/>
            <a:ext cx="9464040" cy="237744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468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모니터, 화면이(가) 표시된 사진&#10;&#10;자동 생성된 설명">
            <a:extLst>
              <a:ext uri="{FF2B5EF4-FFF2-40B4-BE49-F238E27FC236}">
                <a16:creationId xmlns:a16="http://schemas.microsoft.com/office/drawing/2014/main" id="{A1476CE5-9BB9-47B1-8E07-368AA4C39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187"/>
            <a:ext cx="12192000" cy="654762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DC2375F-D2BA-4270-BD62-378B2962C2EB}"/>
              </a:ext>
            </a:extLst>
          </p:cNvPr>
          <p:cNvSpPr/>
          <p:nvPr/>
        </p:nvSpPr>
        <p:spPr>
          <a:xfrm>
            <a:off x="2799080" y="1757680"/>
            <a:ext cx="2037080" cy="97536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922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노트북이(가) 표시된 사진&#10;&#10;자동 생성된 설명">
            <a:extLst>
              <a:ext uri="{FF2B5EF4-FFF2-40B4-BE49-F238E27FC236}">
                <a16:creationId xmlns:a16="http://schemas.microsoft.com/office/drawing/2014/main" id="{B17BD7DD-333B-4A44-88E2-C35B67864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281"/>
            <a:ext cx="12192000" cy="655143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A78B66F-80BF-452E-8165-DF2DF16863E5}"/>
              </a:ext>
            </a:extLst>
          </p:cNvPr>
          <p:cNvSpPr/>
          <p:nvPr/>
        </p:nvSpPr>
        <p:spPr>
          <a:xfrm>
            <a:off x="2585720" y="2529840"/>
            <a:ext cx="9433560" cy="129032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370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모니터, 노트북이(가) 표시된 사진&#10;&#10;자동 생성된 설명">
            <a:extLst>
              <a:ext uri="{FF2B5EF4-FFF2-40B4-BE49-F238E27FC236}">
                <a16:creationId xmlns:a16="http://schemas.microsoft.com/office/drawing/2014/main" id="{966CBFD7-2A25-4DF6-A861-FF50AA91B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431"/>
            <a:ext cx="12192000" cy="651713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67518F1-A9E5-4AEB-BFE7-52E59BC20903}"/>
              </a:ext>
            </a:extLst>
          </p:cNvPr>
          <p:cNvSpPr/>
          <p:nvPr/>
        </p:nvSpPr>
        <p:spPr>
          <a:xfrm>
            <a:off x="2799080" y="1757680"/>
            <a:ext cx="4201160" cy="32512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596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5607CB15-02ED-4145-B6C6-B2568A52F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998"/>
            <a:ext cx="12192000" cy="654000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E613783-E371-48A8-91E7-43A3E89754C4}"/>
              </a:ext>
            </a:extLst>
          </p:cNvPr>
          <p:cNvSpPr/>
          <p:nvPr/>
        </p:nvSpPr>
        <p:spPr>
          <a:xfrm>
            <a:off x="2697480" y="2346960"/>
            <a:ext cx="9494520" cy="43688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70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, 모니터, 컴퓨터, 테이블이(가) 표시된 사진&#10;&#10;자동 생성된 설명">
            <a:extLst>
              <a:ext uri="{FF2B5EF4-FFF2-40B4-BE49-F238E27FC236}">
                <a16:creationId xmlns:a16="http://schemas.microsoft.com/office/drawing/2014/main" id="{290FC6AD-D53D-4AEE-9E6E-570766363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281"/>
            <a:ext cx="12192000" cy="655143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F631308-EB49-4145-A147-A8E9656F578F}"/>
              </a:ext>
            </a:extLst>
          </p:cNvPr>
          <p:cNvSpPr/>
          <p:nvPr/>
        </p:nvSpPr>
        <p:spPr>
          <a:xfrm>
            <a:off x="4826000" y="3677920"/>
            <a:ext cx="2448560" cy="19304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A7ADA2-1CCB-4422-A3C7-C7CA67828151}"/>
              </a:ext>
            </a:extLst>
          </p:cNvPr>
          <p:cNvSpPr/>
          <p:nvPr/>
        </p:nvSpPr>
        <p:spPr>
          <a:xfrm>
            <a:off x="6634480" y="4307840"/>
            <a:ext cx="243840" cy="19304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137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F6D047A-429C-4994-9C42-FB9BB256B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92"/>
            <a:ext cx="12192000" cy="654381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DF27F53-D2DF-4DEB-B1CF-01B127338C53}"/>
              </a:ext>
            </a:extLst>
          </p:cNvPr>
          <p:cNvSpPr/>
          <p:nvPr/>
        </p:nvSpPr>
        <p:spPr>
          <a:xfrm>
            <a:off x="182880" y="3992880"/>
            <a:ext cx="2072640" cy="21336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635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F7326AF-A949-4703-B56B-181674D7E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564"/>
            <a:ext cx="12192000" cy="656287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2920EA0-43BB-45B2-8E60-30E72AA2C81F}"/>
              </a:ext>
            </a:extLst>
          </p:cNvPr>
          <p:cNvSpPr/>
          <p:nvPr/>
        </p:nvSpPr>
        <p:spPr>
          <a:xfrm>
            <a:off x="782320" y="4897120"/>
            <a:ext cx="1564640" cy="19304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19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B72D637-0F3D-44B7-8632-C5A3C01D6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337"/>
            <a:ext cx="12192000" cy="65133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5C2B917-D456-4B97-ADC7-1BC603F358A3}"/>
              </a:ext>
            </a:extLst>
          </p:cNvPr>
          <p:cNvSpPr/>
          <p:nvPr/>
        </p:nvSpPr>
        <p:spPr>
          <a:xfrm>
            <a:off x="2824480" y="1798320"/>
            <a:ext cx="2225040" cy="120904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172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D4C748A-CA5F-4649-AC1B-A0F6451B6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281"/>
            <a:ext cx="12192000" cy="655143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D9DCDDB-E29F-4D47-8621-B6321418314E}"/>
              </a:ext>
            </a:extLst>
          </p:cNvPr>
          <p:cNvSpPr/>
          <p:nvPr/>
        </p:nvSpPr>
        <p:spPr>
          <a:xfrm>
            <a:off x="2834640" y="2540000"/>
            <a:ext cx="6736080" cy="171704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181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4D36945-5DFD-4B35-B276-829567383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148"/>
            <a:ext cx="12192000" cy="650570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A5D593A-F5CA-4E76-B740-5465421823CB}"/>
              </a:ext>
            </a:extLst>
          </p:cNvPr>
          <p:cNvSpPr/>
          <p:nvPr/>
        </p:nvSpPr>
        <p:spPr>
          <a:xfrm>
            <a:off x="1270000" y="4348480"/>
            <a:ext cx="1452880" cy="18288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684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E056337-28D2-4294-9363-BA91A6FEC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187"/>
            <a:ext cx="12192000" cy="654762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8AAB770-B4F9-45F9-B69B-FB394DF29E0A}"/>
              </a:ext>
            </a:extLst>
          </p:cNvPr>
          <p:cNvSpPr/>
          <p:nvPr/>
        </p:nvSpPr>
        <p:spPr>
          <a:xfrm>
            <a:off x="2727960" y="2336800"/>
            <a:ext cx="9352280" cy="234696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802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B6126C95-4D6A-440C-AF6B-ADA891126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959"/>
            <a:ext cx="12192000" cy="649808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869790B-EE81-4C32-B54A-61A26304E83E}"/>
              </a:ext>
            </a:extLst>
          </p:cNvPr>
          <p:cNvSpPr/>
          <p:nvPr/>
        </p:nvSpPr>
        <p:spPr>
          <a:xfrm>
            <a:off x="2865120" y="1788160"/>
            <a:ext cx="6736080" cy="171704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073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4</Words>
  <Application>Microsoft Office PowerPoint</Application>
  <PresentationFormat>와이드스크린</PresentationFormat>
  <Paragraphs>2</Paragraphs>
  <Slides>14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YeaJIn</dc:creator>
  <cp:lastModifiedBy>Kim YeaJIn</cp:lastModifiedBy>
  <cp:revision>5</cp:revision>
  <dcterms:created xsi:type="dcterms:W3CDTF">2020-08-27T14:18:43Z</dcterms:created>
  <dcterms:modified xsi:type="dcterms:W3CDTF">2020-08-27T14:53:09Z</dcterms:modified>
</cp:coreProperties>
</file>